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4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5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4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3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2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3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4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903A-34D6-4F16-AC17-6318AD85D493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3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53453"/>
            <a:ext cx="8796348" cy="602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8000" b="1" dirty="0" smtClean="0">
                <a:solidFill>
                  <a:schemeClr val="accent5">
                    <a:lumMod val="75000"/>
                  </a:schemeClr>
                </a:solidFill>
              </a:rPr>
              <a:t>RAZGIBAJMO MOŽGANČKE</a:t>
            </a:r>
            <a: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/>
              <a:t>PA ZAČNIMO. PREBERI 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0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700" dirty="0"/>
          </a:p>
          <a:p>
            <a:pPr algn="l" defTabSz="798513">
              <a:tabLst>
                <a:tab pos="7894638" algn="l"/>
              </a:tabLst>
            </a:pPr>
            <a:r>
              <a:rPr lang="sl-SI" sz="2700" dirty="0"/>
              <a:t/>
            </a:r>
            <a:br>
              <a:rPr lang="sl-SI" sz="2700" dirty="0"/>
            </a:br>
            <a:r>
              <a:rPr lang="sl-SI" sz="4000" dirty="0"/>
              <a:t>ČRKO PRAVILNE TRDITVE NAPIŠI NA LIST</a:t>
            </a:r>
            <a:r>
              <a:rPr lang="sl-SI" sz="4000" dirty="0" smtClean="0"/>
              <a:t>.</a:t>
            </a:r>
          </a:p>
          <a:p>
            <a:pPr algn="l" defTabSz="798513">
              <a:tabLst>
                <a:tab pos="7894638" algn="l"/>
              </a:tabLst>
            </a:pP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r>
              <a:rPr lang="sl-SI" sz="4000" dirty="0" smtClean="0"/>
              <a:t>ČRKE, PREBRANE PO VRSTI TI BODO DALE NOVO BESEDO.</a:t>
            </a: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3600" dirty="0"/>
          </a:p>
        </p:txBody>
      </p:sp>
      <p:pic>
        <p:nvPicPr>
          <p:cNvPr id="9" name="Slika 8" descr="sign me u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6"/>
          <a:stretch/>
        </p:blipFill>
        <p:spPr bwMode="auto">
          <a:xfrm>
            <a:off x="7537152" y="4490436"/>
            <a:ext cx="3382138" cy="21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Bitmoji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39" y="457293"/>
            <a:ext cx="3564433" cy="34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62" y="3760370"/>
            <a:ext cx="2018798" cy="194069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731521" y="314810"/>
            <a:ext cx="11217334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NA TRAVNIKU JE BILO NEKAJ PIKAPOLONIC (GLEJ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KATERA PIKAPOLONICA MORA ODLETETI, DA BODO IMELE PREOSTALE PIKAPOLONICE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SKUPAJ 10 PIK?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411" y="1862993"/>
            <a:ext cx="2018798" cy="1940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60" y="3760371"/>
            <a:ext cx="2018798" cy="19406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09" y="1862993"/>
            <a:ext cx="2018798" cy="1940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449150" y="4715690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162698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842865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197479" y="436952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1719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544596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492206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297178" y="276714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903028" y="245451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857966" y="312910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477105" y="318538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2123666" y="477447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731521" y="3713282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322656" y="2016693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6198149" y="380369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8778991" y="199375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                                 (A)                                    (B)                                     (J)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y with Coin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9"/>
          <a:stretch/>
        </p:blipFill>
        <p:spPr bwMode="auto">
          <a:xfrm>
            <a:off x="528659" y="1789612"/>
            <a:ext cx="2371296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314810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MIHA JE IMEL 10 EVROV. V TRGOVINI JE KUPIL DVE IGRAČI. PRODAJALKA MU JE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VRNILA 2 EVRA.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KATRI IGRAČI JE KUPIL MIHA?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899956" y="3422469"/>
            <a:ext cx="8635456" cy="455425"/>
          </a:xfrm>
          <a:prstGeom prst="roundRect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4" descr="TEDDY BEAR CLIP ART | Teddy bear clipart, Teddy bear pictures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65" y="2097559"/>
            <a:ext cx="1283358" cy="1689602"/>
          </a:xfrm>
          <a:prstGeom prst="rect">
            <a:avLst/>
          </a:prstGeom>
          <a:noFill/>
          <a:extLst/>
        </p:spPr>
      </p:pic>
      <p:pic>
        <p:nvPicPr>
          <p:cNvPr id="1030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7" y="2238095"/>
            <a:ext cx="1258735" cy="1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4" y="1980195"/>
            <a:ext cx="1654704" cy="17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1805102"/>
            <a:ext cx="211345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555674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5676752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797831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9918910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flipH="1">
            <a:off x="3433602" y="3819216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 flipH="1">
            <a:off x="5535314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 flipH="1">
            <a:off x="7637026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 flipH="1">
            <a:off x="9796838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5148615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24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7" y="5193615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325693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0" y="5129585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6" y="5156029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0" y="5156029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30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5259257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45" y="5378707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-65064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ZNOTRAJ KOLIKO KROGOV JE ROBOTEK?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Robot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72" y="2691648"/>
            <a:ext cx="874310" cy="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4006516" y="1705391"/>
            <a:ext cx="3248527" cy="3167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3369203" y="1705392"/>
            <a:ext cx="1408653" cy="13595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5159891" y="1400591"/>
            <a:ext cx="3538941" cy="33278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395821" y="2330294"/>
            <a:ext cx="3481966" cy="34838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15169" y="2554496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629634" y="3289090"/>
            <a:ext cx="2304655" cy="2189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142804" y="2880818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(R) 8                             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Five Girl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2332062" y="607917"/>
            <a:ext cx="7243012" cy="36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-171235"/>
            <a:ext cx="11173097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PRIJATELJICE ANA, TINA, EVA, LEA IN MAJA SO SE POSTAVILE V VRSTO (GLEJ SLIKO).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345472" y="3774238"/>
            <a:ext cx="9216191" cy="58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125462" y="3930906"/>
            <a:ext cx="6577033" cy="84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          TINA         EVA          LEA                MAJA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09451" y="4613661"/>
            <a:ext cx="11173097" cy="12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 IZMED NJIH JE REKLA:“NA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MOJI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DESNI JE ENA MOJA PRIJATELJICA, DRUGE TRI SO NA MOJI LEVI .“ KATERA PRIJATELJICA JE TO POVEDALA?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(Ž)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MAJA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                 (R) TINA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(I) ANA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IGRIŠČU SE JE 9 OTROK IGRALO SKRIVALNICE. EDEN OD OTROK JE BIL ISKALEC.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OSTALI OTROCI SO SE SKRILI. ČEZ NEKAJ ČASA JE ISKALEC NAŠEL 7 OTROK.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OTROK JE BILO ŠE SKRITIH?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scondino Illustrazioni, Vettoriali E Clipart Stock – (186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9064" l="0" r="100000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02" y="829492"/>
            <a:ext cx="4677462" cy="47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imple Kids Running Royalty Free Cliparts, Vector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769" l="2316" r="55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69" b="47703"/>
          <a:stretch/>
        </p:blipFill>
        <p:spPr bwMode="auto">
          <a:xfrm>
            <a:off x="7899059" y="4003895"/>
            <a:ext cx="1491425" cy="15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icatura correr - Imagu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48731" l="0" r="2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" t="753" r="73843" b="51684"/>
          <a:stretch/>
        </p:blipFill>
        <p:spPr bwMode="auto">
          <a:xfrm flipH="1">
            <a:off x="3492930" y="4291869"/>
            <a:ext cx="1140748" cy="15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scondino Illustrazioni, Vettoriali E Clipart Stock – (186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31" b="95673" l="46750" r="73125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08" t="65163" r="25867" b="4571"/>
          <a:stretch/>
        </p:blipFill>
        <p:spPr bwMode="auto">
          <a:xfrm flipH="1">
            <a:off x="2622884" y="3695855"/>
            <a:ext cx="1170780" cy="1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kids playing  - children  illustration , boys and girls - Royalty-free Child stock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66" b="72035" l="20020" r="80518">
                        <a14:foregroundMark x1="25879" y1="39252" x2="33691" y2="40690"/>
                        <a14:foregroundMark x1="29053" y1="35945" x2="30322" y2="35658"/>
                        <a14:foregroundMark x1="66650" y1="32566" x2="72363" y2="33357"/>
                        <a14:foregroundMark x1="69482" y1="44860" x2="69043" y2="61395"/>
                        <a14:foregroundMark x1="67920" y1="67002" x2="67920" y2="67002"/>
                        <a14:foregroundMark x1="71582" y1="66211" x2="71582" y2="66211"/>
                        <a14:foregroundMark x1="66504" y1="67290" x2="71094" y2="66499"/>
                        <a14:foregroundMark x1="71875" y1="45723" x2="79346" y2="49389"/>
                        <a14:foregroundMark x1="62549" y1="55787" x2="67139" y2="45147"/>
                        <a14:foregroundMark x1="62354" y1="54134" x2="65381" y2="46585"/>
                        <a14:foregroundMark x1="22900" y1="54709" x2="27783" y2="50467"/>
                        <a14:foregroundMark x1="33203" y1="49101" x2="37451" y2="56075"/>
                        <a14:foregroundMark x1="28271" y1="60604" x2="30664" y2="57513"/>
                        <a14:foregroundMark x1="31445" y1="57513" x2="33496" y2="66211"/>
                        <a14:foregroundMark x1="27002" y1="66499" x2="27002" y2="66499"/>
                        <a14:foregroundMark x1="27637" y1="67002" x2="28418" y2="63408"/>
                        <a14:foregroundMark x1="27344" y1="40115" x2="28613" y2="44572"/>
                        <a14:foregroundMark x1="67480" y1="62329" x2="74512" y2="64702"/>
                        <a14:foregroundMark x1="70996" y1="58447" x2="66650" y2="64702"/>
                        <a14:foregroundMark x1="70850" y1="61107" x2="68994" y2="64702"/>
                        <a14:foregroundMark x1="68506" y1="59382" x2="69141" y2="64989"/>
                        <a14:foregroundMark x1="77734" y1="46585" x2="77539" y2="51042"/>
                        <a14:foregroundMark x1="60938" y1="50467" x2="62939" y2="55212"/>
                        <a14:foregroundMark x1="63135" y1="58447" x2="63623" y2="54925"/>
                        <a14:foregroundMark x1="72656" y1="46585" x2="77051" y2="49605"/>
                        <a14:foregroundMark x1="72852" y1="43638" x2="78564" y2="49245"/>
                        <a14:foregroundMark x1="67285" y1="48095" x2="62793" y2="55500"/>
                        <a14:foregroundMark x1="66797" y1="50755" x2="63770" y2="56722"/>
                        <a14:backgroundMark x1="57471" y1="27750" x2="44775" y2="70956"/>
                        <a14:backgroundMark x1="42725" y1="29475" x2="51416" y2="65924"/>
                        <a14:backgroundMark x1="50146" y1="35658" x2="50146" y2="35658"/>
                        <a14:backgroundMark x1="10352" y1="73472" x2="10352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5" t="27031" r="18094" b="29069"/>
          <a:stretch/>
        </p:blipFill>
        <p:spPr bwMode="auto">
          <a:xfrm>
            <a:off x="8904820" y="3519413"/>
            <a:ext cx="1490464" cy="13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1                          (Z) 2                             (L) 5                            (O) 4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(H) 0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Confused Fa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8522" b="8992"/>
          <a:stretch/>
        </p:blipFill>
        <p:spPr bwMode="auto">
          <a:xfrm>
            <a:off x="3188368" y="1160161"/>
            <a:ext cx="3705727" cy="45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+ Box Clipart... Boxes Clipart | Clipar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3841335"/>
            <a:ext cx="2397459" cy="1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Bitmoji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ŠKATLI SO TRI MANJŠE ŠKATLE, V VSAKI MANJŠI ŠKATLI JE 1 ŠE MANJŠA ŠKATLA.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JE VSEH ŠKATEL SKUPAJ?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5                         (E) 10                            (J) 6                            (P)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(P) 4                          (A) 6                         (R) 7                           (Š)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(E)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2031836"/>
            <a:ext cx="7410701" cy="3741957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4" y="0"/>
            <a:ext cx="1090439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MOJCA JE NA PAPIRNAT TRAK, V PRAZNA KVADRATNA POLJA PO VRSTNEM REDU,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SLIKALA  ZVEZDO, RIBO, JADRNICO. KO JE PORISALA VSA POLJA, JE ALJAŽ NEKAJ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NJENIH SLIK IZBRISAL (GLEJ SLIKO).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KOLIKO ZVEZD JE MOJCA NARISALA NA TRAK?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0" y="2123762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94" y="2193007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5" y="2116185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34" y="211618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69" y="4899760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18" y="4951468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04" y="4035220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05" y="494478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038013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4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22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2" y="220623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1" y="2122798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86589"/>
            <a:ext cx="5105401" cy="53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87710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ČESTITAM, PRIŠEL SI DO KONCA.</a:t>
            </a:r>
            <a:endParaRPr kumimoji="0" lang="sl-SI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Rainbow brush. Vector. Sticker • Pixers® • We live to ch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3556281" y="1937084"/>
            <a:ext cx="4175011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278</Words>
  <Application>Microsoft Office PowerPoint</Application>
  <PresentationFormat>Širokozaslonsko</PresentationFormat>
  <Paragraphs>43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1. NA TRAVNIKU JE BILO NEKAJ PIKAPOLONIC (GLEJ SLIKO).       KATERA PIKAPOLONICA MORA ODLETETI, DA BODO IMELE PREOSTALE PIKAPOLONICE     SKUPAJ 10 PIK?</vt:lpstr>
      <vt:lpstr>2. MIHA JE IMEL 10 EVROV. V TRGOVINI JE KUPIL DVE IGRAČI. PRODAJALKA MU JE     VRNILA 2 EVRA.       KATRI IGRAČI JE KUPIL MIHA?</vt:lpstr>
      <vt:lpstr>3. ZNOTRAJ KOLIKO KROGOV JE ROBOTEK?</vt:lpstr>
      <vt:lpstr>4. PRIJATELJICE ANA, TINA, EVA, LEA IN MAJA SO SE POSTAVILE V VRSTO (GLEJ SLIKO).</vt:lpstr>
      <vt:lpstr>5. NA IGRIŠČU SE JE 9 OTROK IGRALO SKRIVALNICE. EDEN OD OTROK JE BIL ISKALEC.      OSTALI OTROCI SO SE SKRILI. ČEZ NEKAJ ČASA JE ISKALEC NAŠEL 7 OTROK.      KOLIKO OTROK JE BILO ŠE SKRITIH?</vt:lpstr>
      <vt:lpstr>6. V ŠKATLI SO TRI MANJŠE ŠKATLE, V VSAKI MANJŠI ŠKATLI JE 1 ŠE MANJŠA ŠKATLA.      KOLIKO JE VSEH ŠKATEL SKUPAJ?</vt:lpstr>
      <vt:lpstr>6. MOJCA JE NA PAPIRNAT TRAK, V PRAZNA KVADRATNA POLJA PO VRSTNEM REDU,     SLIKALA  ZVEZDO, RIBO, JADRNICO. KO JE PORISALA VSA POLJA, JE ALJAŽ NEKAJ      NJENIH SLIK IZBRISAL (GLEJ SLIKO).     KOLIKO ZVEZD JE MOJCA NARISALA NA TRAK?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Simona Bevk</cp:lastModifiedBy>
  <cp:revision>18</cp:revision>
  <dcterms:created xsi:type="dcterms:W3CDTF">2020-04-13T18:25:40Z</dcterms:created>
  <dcterms:modified xsi:type="dcterms:W3CDTF">2020-04-24T09:20:06Z</dcterms:modified>
</cp:coreProperties>
</file>